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x="18288000" cy="10287000"/>
  <p:notesSz cx="6858000" cy="9144000"/>
  <p:embeddedFontLst>
    <p:embeddedFont>
      <p:font typeface="Open Sans Bold" charset="1" panose="020B0806030504020204"/>
      <p:regular r:id="rId16"/>
    </p:embeddedFont>
    <p:embeddedFont>
      <p:font typeface="Open Sans" charset="1" panose="020B060603050402020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svg" Type="http://schemas.openxmlformats.org/officeDocument/2006/relationships/image"/><Relationship Id="rId2" Target="../media/image1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7.png" Type="http://schemas.openxmlformats.org/officeDocument/2006/relationships/image"/><Relationship Id="rId6" Target="../media/image20.png" Type="http://schemas.openxmlformats.org/officeDocument/2006/relationships/image"/><Relationship Id="rId7" Target="../media/image21.svg" Type="http://schemas.openxmlformats.org/officeDocument/2006/relationships/image"/><Relationship Id="rId8" Target="../media/image32.png" Type="http://schemas.openxmlformats.org/officeDocument/2006/relationships/image"/><Relationship Id="rId9" Target="https://www.tiktok.com/@sicnoticiaspt/video/7488106887309839638?q=viola%C3%A7%C3%B5es%20em%20portugal&amp;t=1775816792517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png" Type="http://schemas.openxmlformats.org/officeDocument/2006/relationships/image"/><Relationship Id="rId4" Target="../media/image11.png" Type="http://schemas.openxmlformats.org/officeDocument/2006/relationships/image"/><Relationship Id="rId5" Target="../media/image12.png" Type="http://schemas.openxmlformats.org/officeDocument/2006/relationships/image"/><Relationship Id="rId6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14.png" Type="http://schemas.openxmlformats.org/officeDocument/2006/relationships/image"/><Relationship Id="rId6" Target="../media/image7.pn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7.png" Type="http://schemas.openxmlformats.org/officeDocument/2006/relationships/image"/><Relationship Id="rId4" Target="../media/image18.svg" Type="http://schemas.openxmlformats.org/officeDocument/2006/relationships/image"/><Relationship Id="rId5" Target="../media/image19.png" Type="http://schemas.openxmlformats.org/officeDocument/2006/relationships/image"/><Relationship Id="rId6" Target="../media/image7.pn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2.png" Type="http://schemas.openxmlformats.org/officeDocument/2006/relationships/image"/><Relationship Id="rId4" Target="../media/image2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png" Type="http://schemas.openxmlformats.org/officeDocument/2006/relationships/image"/><Relationship Id="rId11" Target="../media/image26.svg" Type="http://schemas.openxmlformats.org/officeDocument/2006/relationships/image"/><Relationship Id="rId12" Target="https://www.facebook.com/AndreAmaralVentura/videos/843452258758795/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7.pn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24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portugal.gov.pt/download-ficheiros/ficheiro.aspx?v=%3d%3dBQAAAB%2bLCAAAAAAABAAzNDE3MQQABQn67gUAAAA%3d" TargetMode="External" Type="http://schemas.openxmlformats.org/officeDocument/2006/relationships/hyperlink"/><Relationship Id="rId2" Target="../media/image1.png" Type="http://schemas.openxmlformats.org/officeDocument/2006/relationships/image"/><Relationship Id="rId3" Target="../media/image7.pn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png" Type="http://schemas.openxmlformats.org/officeDocument/2006/relationships/image"/><Relationship Id="rId11" Target="../media/image30.svg" Type="http://schemas.openxmlformats.org/officeDocument/2006/relationships/image"/><Relationship Id="rId2" Target="../media/image1.png" Type="http://schemas.openxmlformats.org/officeDocument/2006/relationships/image"/><Relationship Id="rId3" Target="../media/image3.png" Type="http://schemas.openxmlformats.org/officeDocument/2006/relationships/image"/><Relationship Id="rId4" Target="../media/image4.svg" Type="http://schemas.openxmlformats.org/officeDocument/2006/relationships/image"/><Relationship Id="rId5" Target="../media/image7.pn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31.png" Type="http://schemas.openxmlformats.org/officeDocument/2006/relationships/image"/><Relationship Id="rId9" Target="https://www.tiktok.com/@alejandro.tiktok.com07/video/7576658644356418819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82200" y="133350"/>
            <a:ext cx="12079744" cy="10403679"/>
          </a:xfrm>
          <a:custGeom>
            <a:avLst/>
            <a:gdLst/>
            <a:ahLst/>
            <a:cxnLst/>
            <a:rect r="r" b="b" t="t" l="l"/>
            <a:pathLst>
              <a:path h="10403679" w="12079744">
                <a:moveTo>
                  <a:pt x="0" y="0"/>
                </a:moveTo>
                <a:lnTo>
                  <a:pt x="12079744" y="0"/>
                </a:lnTo>
                <a:lnTo>
                  <a:pt x="12079744" y="10403679"/>
                </a:lnTo>
                <a:lnTo>
                  <a:pt x="0" y="104036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0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011940" y="-1170585"/>
            <a:ext cx="4084874" cy="4114800"/>
          </a:xfrm>
          <a:custGeom>
            <a:avLst/>
            <a:gdLst/>
            <a:ahLst/>
            <a:cxnLst/>
            <a:rect r="r" b="b" t="t" l="l"/>
            <a:pathLst>
              <a:path h="4114800" w="4084874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089422" y="-656727"/>
            <a:ext cx="4094227" cy="4124221"/>
          </a:xfrm>
          <a:custGeom>
            <a:avLst/>
            <a:gdLst/>
            <a:ahLst/>
            <a:cxnLst/>
            <a:rect r="r" b="b" t="t" l="l"/>
            <a:pathLst>
              <a:path h="4124221" w="4094227">
                <a:moveTo>
                  <a:pt x="0" y="0"/>
                </a:moveTo>
                <a:lnTo>
                  <a:pt x="4094227" y="0"/>
                </a:lnTo>
                <a:lnTo>
                  <a:pt x="4094227" y="4124221"/>
                </a:lnTo>
                <a:lnTo>
                  <a:pt x="0" y="4124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2379348">
            <a:off x="-1124174" y="7790145"/>
            <a:ext cx="5453815" cy="5493769"/>
          </a:xfrm>
          <a:custGeom>
            <a:avLst/>
            <a:gdLst/>
            <a:ahLst/>
            <a:cxnLst/>
            <a:rect r="r" b="b" t="t" l="l"/>
            <a:pathLst>
              <a:path h="5493769" w="5453815">
                <a:moveTo>
                  <a:pt x="0" y="0"/>
                </a:moveTo>
                <a:lnTo>
                  <a:pt x="5453814" y="0"/>
                </a:lnTo>
                <a:lnTo>
                  <a:pt x="5453814" y="5493769"/>
                </a:lnTo>
                <a:lnTo>
                  <a:pt x="0" y="54937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171940">
            <a:off x="14025113" y="6287705"/>
            <a:ext cx="5806053" cy="4114800"/>
          </a:xfrm>
          <a:custGeom>
            <a:avLst/>
            <a:gdLst/>
            <a:ahLst/>
            <a:cxnLst/>
            <a:rect r="r" b="b" t="t" l="l"/>
            <a:pathLst>
              <a:path h="4114800" w="5806053">
                <a:moveTo>
                  <a:pt x="0" y="0"/>
                </a:moveTo>
                <a:lnTo>
                  <a:pt x="5806052" y="0"/>
                </a:lnTo>
                <a:lnTo>
                  <a:pt x="58060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093434" y="2648473"/>
            <a:ext cx="8101132" cy="4033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Partilhavas</a:t>
            </a:r>
          </a:p>
          <a:p>
            <a:pPr algn="ctr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</a:t>
            </a:r>
          </a:p>
          <a:p>
            <a:pPr algn="ctr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 partilhavas?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3381561" y="9333793"/>
            <a:ext cx="11301259" cy="678076"/>
          </a:xfrm>
          <a:custGeom>
            <a:avLst/>
            <a:gdLst/>
            <a:ahLst/>
            <a:cxnLst/>
            <a:rect r="r" b="b" t="t" l="l"/>
            <a:pathLst>
              <a:path h="678076" w="11301259">
                <a:moveTo>
                  <a:pt x="0" y="0"/>
                </a:moveTo>
                <a:lnTo>
                  <a:pt x="11301259" y="0"/>
                </a:lnTo>
                <a:lnTo>
                  <a:pt x="11301259" y="678075"/>
                </a:lnTo>
                <a:lnTo>
                  <a:pt x="0" y="6780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83734" y="-425300"/>
            <a:ext cx="1202216" cy="5956925"/>
          </a:xfrm>
          <a:custGeom>
            <a:avLst/>
            <a:gdLst/>
            <a:ahLst/>
            <a:cxnLst/>
            <a:rect r="r" b="b" t="t" l="l"/>
            <a:pathLst>
              <a:path h="5956925" w="1202216">
                <a:moveTo>
                  <a:pt x="0" y="0"/>
                </a:moveTo>
                <a:lnTo>
                  <a:pt x="1202216" y="0"/>
                </a:lnTo>
                <a:lnTo>
                  <a:pt x="1202216" y="5956925"/>
                </a:lnTo>
                <a:lnTo>
                  <a:pt x="0" y="5956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6814550" y="3301375"/>
            <a:ext cx="1202216" cy="5956925"/>
          </a:xfrm>
          <a:custGeom>
            <a:avLst/>
            <a:gdLst/>
            <a:ahLst/>
            <a:cxnLst/>
            <a:rect r="r" b="b" t="t" l="l"/>
            <a:pathLst>
              <a:path h="5956925" w="1202216">
                <a:moveTo>
                  <a:pt x="0" y="0"/>
                </a:moveTo>
                <a:lnTo>
                  <a:pt x="1202216" y="0"/>
                </a:lnTo>
                <a:lnTo>
                  <a:pt x="1202216" y="5956925"/>
                </a:lnTo>
                <a:lnTo>
                  <a:pt x="0" y="5956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41121" y="9608924"/>
            <a:ext cx="11301259" cy="678076"/>
          </a:xfrm>
          <a:custGeom>
            <a:avLst/>
            <a:gdLst/>
            <a:ahLst/>
            <a:cxnLst/>
            <a:rect r="r" b="b" t="t" l="l"/>
            <a:pathLst>
              <a:path h="678076" w="11301259">
                <a:moveTo>
                  <a:pt x="0" y="0"/>
                </a:moveTo>
                <a:lnTo>
                  <a:pt x="11301258" y="0"/>
                </a:lnTo>
                <a:lnTo>
                  <a:pt x="11301258" y="678076"/>
                </a:lnTo>
                <a:lnTo>
                  <a:pt x="0" y="678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7162800"/>
            <a:ext cx="2095500" cy="2095500"/>
          </a:xfrm>
          <a:custGeom>
            <a:avLst/>
            <a:gdLst/>
            <a:ahLst/>
            <a:cxnLst/>
            <a:rect r="r" b="b" t="t" l="l"/>
            <a:pathLst>
              <a:path h="2095500" w="2095500">
                <a:moveTo>
                  <a:pt x="0" y="0"/>
                </a:moveTo>
                <a:lnTo>
                  <a:pt x="2095500" y="0"/>
                </a:lnTo>
                <a:lnTo>
                  <a:pt x="2095500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541121" y="0"/>
            <a:ext cx="11549041" cy="9608924"/>
          </a:xfrm>
          <a:custGeom>
            <a:avLst/>
            <a:gdLst/>
            <a:ahLst/>
            <a:cxnLst/>
            <a:rect r="r" b="b" t="t" l="l"/>
            <a:pathLst>
              <a:path h="9608924" w="11549041">
                <a:moveTo>
                  <a:pt x="0" y="0"/>
                </a:moveTo>
                <a:lnTo>
                  <a:pt x="11549041" y="0"/>
                </a:lnTo>
                <a:lnTo>
                  <a:pt x="11549041" y="9608924"/>
                </a:lnTo>
                <a:lnTo>
                  <a:pt x="0" y="96089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3653" y="1000125"/>
            <a:ext cx="3118839" cy="1757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9" tooltip="https://www.tiktok.com/@sicnoticiaspt/video/7488106887309839638?q=viola%C3%A7%C3%B5es%20em%20portugal&amp;t=1775816792517"/>
              </a:rPr>
              <a:t>https://www.tiktok.com/@sicnoticiaspt/video/7488106887309839638?q=viola%C3%A7%C3%B5es%20em%20portugal&amp;t=1775816792517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800577" y="2926652"/>
            <a:ext cx="1323623" cy="1323623"/>
          </a:xfrm>
          <a:custGeom>
            <a:avLst/>
            <a:gdLst/>
            <a:ahLst/>
            <a:cxnLst/>
            <a:rect r="r" b="b" t="t" l="l"/>
            <a:pathLst>
              <a:path h="1323623" w="1323623">
                <a:moveTo>
                  <a:pt x="0" y="0"/>
                </a:moveTo>
                <a:lnTo>
                  <a:pt x="1323623" y="0"/>
                </a:lnTo>
                <a:lnTo>
                  <a:pt x="1323623" y="1323623"/>
                </a:lnTo>
                <a:lnTo>
                  <a:pt x="0" y="1323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777707" y="5428094"/>
            <a:ext cx="9555414" cy="8229600"/>
          </a:xfrm>
          <a:custGeom>
            <a:avLst/>
            <a:gdLst/>
            <a:ahLst/>
            <a:cxnLst/>
            <a:rect r="r" b="b" t="t" l="l"/>
            <a:pathLst>
              <a:path h="8229600" w="9555414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10293" y="-3492440"/>
            <a:ext cx="9555414" cy="8229600"/>
          </a:xfrm>
          <a:custGeom>
            <a:avLst/>
            <a:gdLst/>
            <a:ahLst/>
            <a:cxnLst/>
            <a:rect r="r" b="b" t="t" l="l"/>
            <a:pathLst>
              <a:path h="8229600" w="9555414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384105">
            <a:off x="-1874326" y="6418186"/>
            <a:ext cx="5806053" cy="4114800"/>
          </a:xfrm>
          <a:custGeom>
            <a:avLst/>
            <a:gdLst/>
            <a:ahLst/>
            <a:cxnLst/>
            <a:rect r="r" b="b" t="t" l="l"/>
            <a:pathLst>
              <a:path h="4114800" w="5806053">
                <a:moveTo>
                  <a:pt x="0" y="0"/>
                </a:moveTo>
                <a:lnTo>
                  <a:pt x="5806052" y="0"/>
                </a:lnTo>
                <a:lnTo>
                  <a:pt x="58060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171940">
            <a:off x="14025113" y="6287705"/>
            <a:ext cx="5806053" cy="4114800"/>
          </a:xfrm>
          <a:custGeom>
            <a:avLst/>
            <a:gdLst/>
            <a:ahLst/>
            <a:cxnLst/>
            <a:rect r="r" b="b" t="t" l="l"/>
            <a:pathLst>
              <a:path h="4114800" w="5806053">
                <a:moveTo>
                  <a:pt x="0" y="0"/>
                </a:moveTo>
                <a:lnTo>
                  <a:pt x="5806052" y="0"/>
                </a:lnTo>
                <a:lnTo>
                  <a:pt x="58060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381561" y="9542894"/>
            <a:ext cx="11301259" cy="678076"/>
          </a:xfrm>
          <a:custGeom>
            <a:avLst/>
            <a:gdLst/>
            <a:ahLst/>
            <a:cxnLst/>
            <a:rect r="r" b="b" t="t" l="l"/>
            <a:pathLst>
              <a:path h="678076" w="11301259">
                <a:moveTo>
                  <a:pt x="0" y="0"/>
                </a:moveTo>
                <a:lnTo>
                  <a:pt x="11301259" y="0"/>
                </a:lnTo>
                <a:lnTo>
                  <a:pt x="11301259" y="678076"/>
                </a:lnTo>
                <a:lnTo>
                  <a:pt x="0" y="678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931961" y="2030602"/>
            <a:ext cx="20151921" cy="6444984"/>
          </a:xfrm>
          <a:custGeom>
            <a:avLst/>
            <a:gdLst/>
            <a:ahLst/>
            <a:cxnLst/>
            <a:rect r="r" b="b" t="t" l="l"/>
            <a:pathLst>
              <a:path h="6444984" w="20151921">
                <a:moveTo>
                  <a:pt x="0" y="0"/>
                </a:moveTo>
                <a:lnTo>
                  <a:pt x="20151922" y="0"/>
                </a:lnTo>
                <a:lnTo>
                  <a:pt x="20151922" y="6444984"/>
                </a:lnTo>
                <a:lnTo>
                  <a:pt x="0" y="64449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171749" y="6836710"/>
            <a:ext cx="2095500" cy="2095500"/>
          </a:xfrm>
          <a:custGeom>
            <a:avLst/>
            <a:gdLst/>
            <a:ahLst/>
            <a:cxnLst/>
            <a:rect r="r" b="b" t="t" l="l"/>
            <a:pathLst>
              <a:path h="2095500" w="2095500">
                <a:moveTo>
                  <a:pt x="0" y="0"/>
                </a:moveTo>
                <a:lnTo>
                  <a:pt x="2095500" y="0"/>
                </a:lnTo>
                <a:lnTo>
                  <a:pt x="2095500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446907" y="66882"/>
            <a:ext cx="15394186" cy="130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Partilhavas ou não partilhavas?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81561" y="9485744"/>
            <a:ext cx="11301259" cy="678076"/>
          </a:xfrm>
          <a:custGeom>
            <a:avLst/>
            <a:gdLst/>
            <a:ahLst/>
            <a:cxnLst/>
            <a:rect r="r" b="b" t="t" l="l"/>
            <a:pathLst>
              <a:path h="678076" w="11301259">
                <a:moveTo>
                  <a:pt x="0" y="0"/>
                </a:moveTo>
                <a:lnTo>
                  <a:pt x="11301259" y="0"/>
                </a:lnTo>
                <a:lnTo>
                  <a:pt x="11301259" y="678076"/>
                </a:lnTo>
                <a:lnTo>
                  <a:pt x="0" y="678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249269" y="1111296"/>
            <a:ext cx="24786538" cy="9635767"/>
          </a:xfrm>
          <a:custGeom>
            <a:avLst/>
            <a:gdLst/>
            <a:ahLst/>
            <a:cxnLst/>
            <a:rect r="r" b="b" t="t" l="l"/>
            <a:pathLst>
              <a:path h="9635767" w="24786538">
                <a:moveTo>
                  <a:pt x="0" y="0"/>
                </a:moveTo>
                <a:lnTo>
                  <a:pt x="24786538" y="0"/>
                </a:lnTo>
                <a:lnTo>
                  <a:pt x="24786538" y="9635766"/>
                </a:lnTo>
                <a:lnTo>
                  <a:pt x="0" y="9635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5793343" y="8437994"/>
            <a:ext cx="2095500" cy="2095500"/>
          </a:xfrm>
          <a:custGeom>
            <a:avLst/>
            <a:gdLst/>
            <a:ahLst/>
            <a:cxnLst/>
            <a:rect r="r" b="b" t="t" l="l"/>
            <a:pathLst>
              <a:path h="2095500" w="2095500">
                <a:moveTo>
                  <a:pt x="0" y="0"/>
                </a:moveTo>
                <a:lnTo>
                  <a:pt x="2095500" y="0"/>
                </a:lnTo>
                <a:lnTo>
                  <a:pt x="2095500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46907" y="385178"/>
            <a:ext cx="15394186" cy="130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Partilhavas ou não partilhavas?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41093" y="528053"/>
            <a:ext cx="4084874" cy="4114800"/>
          </a:xfrm>
          <a:custGeom>
            <a:avLst/>
            <a:gdLst/>
            <a:ahLst/>
            <a:cxnLst/>
            <a:rect r="r" b="b" t="t" l="l"/>
            <a:pathLst>
              <a:path h="4114800" w="4084874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650034">
            <a:off x="3265398" y="5805894"/>
            <a:ext cx="3444836" cy="3470073"/>
          </a:xfrm>
          <a:custGeom>
            <a:avLst/>
            <a:gdLst/>
            <a:ahLst/>
            <a:cxnLst/>
            <a:rect r="r" b="b" t="t" l="l"/>
            <a:pathLst>
              <a:path h="3470073" w="3444836">
                <a:moveTo>
                  <a:pt x="0" y="0"/>
                </a:moveTo>
                <a:lnTo>
                  <a:pt x="3444836" y="0"/>
                </a:lnTo>
                <a:lnTo>
                  <a:pt x="3444836" y="3470072"/>
                </a:lnTo>
                <a:lnTo>
                  <a:pt x="0" y="3470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137828" y="186206"/>
            <a:ext cx="9815997" cy="10100794"/>
          </a:xfrm>
          <a:custGeom>
            <a:avLst/>
            <a:gdLst/>
            <a:ahLst/>
            <a:cxnLst/>
            <a:rect r="r" b="b" t="t" l="l"/>
            <a:pathLst>
              <a:path h="10100794" w="9815997">
                <a:moveTo>
                  <a:pt x="0" y="0"/>
                </a:moveTo>
                <a:lnTo>
                  <a:pt x="9815997" y="0"/>
                </a:lnTo>
                <a:lnTo>
                  <a:pt x="9815997" y="10100794"/>
                </a:lnTo>
                <a:lnTo>
                  <a:pt x="0" y="101007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706936" y="9477375"/>
            <a:ext cx="11301259" cy="678076"/>
          </a:xfrm>
          <a:custGeom>
            <a:avLst/>
            <a:gdLst/>
            <a:ahLst/>
            <a:cxnLst/>
            <a:rect r="r" b="b" t="t" l="l"/>
            <a:pathLst>
              <a:path h="678076" w="11301259">
                <a:moveTo>
                  <a:pt x="0" y="0"/>
                </a:moveTo>
                <a:lnTo>
                  <a:pt x="11301259" y="0"/>
                </a:lnTo>
                <a:lnTo>
                  <a:pt x="11301259" y="678076"/>
                </a:lnTo>
                <a:lnTo>
                  <a:pt x="0" y="678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87641" y="6493180"/>
            <a:ext cx="2095500" cy="2095500"/>
          </a:xfrm>
          <a:custGeom>
            <a:avLst/>
            <a:gdLst/>
            <a:ahLst/>
            <a:cxnLst/>
            <a:rect r="r" b="b" t="t" l="l"/>
            <a:pathLst>
              <a:path h="2095500" w="2095500">
                <a:moveTo>
                  <a:pt x="0" y="0"/>
                </a:moveTo>
                <a:lnTo>
                  <a:pt x="2095500" y="0"/>
                </a:lnTo>
                <a:lnTo>
                  <a:pt x="2095500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87641" y="414838"/>
            <a:ext cx="6008132" cy="5395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Partilhavas</a:t>
            </a:r>
          </a:p>
          <a:p>
            <a:pPr algn="just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</a:t>
            </a:r>
          </a:p>
          <a:p>
            <a:pPr algn="just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</a:t>
            </a:r>
          </a:p>
          <a:p>
            <a:pPr algn="just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partilhavas?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83734" y="-425300"/>
            <a:ext cx="1202216" cy="5956925"/>
          </a:xfrm>
          <a:custGeom>
            <a:avLst/>
            <a:gdLst/>
            <a:ahLst/>
            <a:cxnLst/>
            <a:rect r="r" b="b" t="t" l="l"/>
            <a:pathLst>
              <a:path h="5956925" w="1202216">
                <a:moveTo>
                  <a:pt x="0" y="0"/>
                </a:moveTo>
                <a:lnTo>
                  <a:pt x="1202216" y="0"/>
                </a:lnTo>
                <a:lnTo>
                  <a:pt x="1202216" y="5956925"/>
                </a:lnTo>
                <a:lnTo>
                  <a:pt x="0" y="5956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0800000">
            <a:off x="16814550" y="3301375"/>
            <a:ext cx="1202216" cy="5956925"/>
          </a:xfrm>
          <a:custGeom>
            <a:avLst/>
            <a:gdLst/>
            <a:ahLst/>
            <a:cxnLst/>
            <a:rect r="r" b="b" t="t" l="l"/>
            <a:pathLst>
              <a:path h="5956925" w="1202216">
                <a:moveTo>
                  <a:pt x="0" y="0"/>
                </a:moveTo>
                <a:lnTo>
                  <a:pt x="1202216" y="0"/>
                </a:lnTo>
                <a:lnTo>
                  <a:pt x="1202216" y="5956925"/>
                </a:lnTo>
                <a:lnTo>
                  <a:pt x="0" y="5956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-119886"/>
            <a:ext cx="8385626" cy="11051895"/>
          </a:xfrm>
          <a:custGeom>
            <a:avLst/>
            <a:gdLst/>
            <a:ahLst/>
            <a:cxnLst/>
            <a:rect r="r" b="b" t="t" l="l"/>
            <a:pathLst>
              <a:path h="11051895" w="8385626">
                <a:moveTo>
                  <a:pt x="0" y="0"/>
                </a:moveTo>
                <a:lnTo>
                  <a:pt x="8385626" y="0"/>
                </a:lnTo>
                <a:lnTo>
                  <a:pt x="8385626" y="11051895"/>
                </a:lnTo>
                <a:lnTo>
                  <a:pt x="0" y="110518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623175" y="9608924"/>
            <a:ext cx="11301259" cy="678076"/>
          </a:xfrm>
          <a:custGeom>
            <a:avLst/>
            <a:gdLst/>
            <a:ahLst/>
            <a:cxnLst/>
            <a:rect r="r" b="b" t="t" l="l"/>
            <a:pathLst>
              <a:path h="678076" w="11301259">
                <a:moveTo>
                  <a:pt x="0" y="0"/>
                </a:moveTo>
                <a:lnTo>
                  <a:pt x="11301259" y="0"/>
                </a:lnTo>
                <a:lnTo>
                  <a:pt x="11301259" y="678076"/>
                </a:lnTo>
                <a:lnTo>
                  <a:pt x="0" y="678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144000" y="6986435"/>
            <a:ext cx="2095500" cy="2095500"/>
          </a:xfrm>
          <a:custGeom>
            <a:avLst/>
            <a:gdLst/>
            <a:ahLst/>
            <a:cxnLst/>
            <a:rect r="r" b="b" t="t" l="l"/>
            <a:pathLst>
              <a:path h="2095500" w="2095500">
                <a:moveTo>
                  <a:pt x="0" y="0"/>
                </a:moveTo>
                <a:lnTo>
                  <a:pt x="2095500" y="0"/>
                </a:lnTo>
                <a:lnTo>
                  <a:pt x="2095500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144000" y="136041"/>
            <a:ext cx="6008132" cy="53955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Partilhavas</a:t>
            </a:r>
          </a:p>
          <a:p>
            <a:pPr algn="just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ou</a:t>
            </a:r>
          </a:p>
          <a:p>
            <a:pPr algn="just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não</a:t>
            </a:r>
          </a:p>
          <a:p>
            <a:pPr algn="just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partilhavas?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68986">
            <a:off x="-646649" y="-568589"/>
            <a:ext cx="3886944" cy="4729689"/>
          </a:xfrm>
          <a:custGeom>
            <a:avLst/>
            <a:gdLst/>
            <a:ahLst/>
            <a:cxnLst/>
            <a:rect r="r" b="b" t="t" l="l"/>
            <a:pathLst>
              <a:path h="4729689" w="3886944">
                <a:moveTo>
                  <a:pt x="0" y="0"/>
                </a:moveTo>
                <a:lnTo>
                  <a:pt x="3886944" y="0"/>
                </a:lnTo>
                <a:lnTo>
                  <a:pt x="3886944" y="4729689"/>
                </a:lnTo>
                <a:lnTo>
                  <a:pt x="0" y="47296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-678146">
            <a:off x="15510845" y="7673603"/>
            <a:ext cx="3886944" cy="4729689"/>
          </a:xfrm>
          <a:custGeom>
            <a:avLst/>
            <a:gdLst/>
            <a:ahLst/>
            <a:cxnLst/>
            <a:rect r="r" b="b" t="t" l="l"/>
            <a:pathLst>
              <a:path h="4729689" w="3886944">
                <a:moveTo>
                  <a:pt x="3886944" y="0"/>
                </a:moveTo>
                <a:lnTo>
                  <a:pt x="0" y="0"/>
                </a:lnTo>
                <a:lnTo>
                  <a:pt x="0" y="4729689"/>
                </a:lnTo>
                <a:lnTo>
                  <a:pt x="3886944" y="4729689"/>
                </a:lnTo>
                <a:lnTo>
                  <a:pt x="3886944" y="0"/>
                </a:lnTo>
                <a:close/>
              </a:path>
            </a:pathLst>
          </a:custGeom>
          <a:blipFill>
            <a:blip r:embed="rId3">
              <a:alphaModFix amt="5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452918" y="3164845"/>
            <a:ext cx="11382163" cy="26714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Conteúdos contextualizados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777707" y="5428094"/>
            <a:ext cx="9555414" cy="8229600"/>
          </a:xfrm>
          <a:custGeom>
            <a:avLst/>
            <a:gdLst/>
            <a:ahLst/>
            <a:cxnLst/>
            <a:rect r="r" b="b" t="t" l="l"/>
            <a:pathLst>
              <a:path h="8229600" w="9555414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510293" y="-3492440"/>
            <a:ext cx="9555414" cy="8229600"/>
          </a:xfrm>
          <a:custGeom>
            <a:avLst/>
            <a:gdLst/>
            <a:ahLst/>
            <a:cxnLst/>
            <a:rect r="r" b="b" t="t" l="l"/>
            <a:pathLst>
              <a:path h="8229600" w="9555414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9384105">
            <a:off x="-1874326" y="6418186"/>
            <a:ext cx="5806053" cy="4114800"/>
          </a:xfrm>
          <a:custGeom>
            <a:avLst/>
            <a:gdLst/>
            <a:ahLst/>
            <a:cxnLst/>
            <a:rect r="r" b="b" t="t" l="l"/>
            <a:pathLst>
              <a:path h="4114800" w="5806053">
                <a:moveTo>
                  <a:pt x="0" y="0"/>
                </a:moveTo>
                <a:lnTo>
                  <a:pt x="5806052" y="0"/>
                </a:lnTo>
                <a:lnTo>
                  <a:pt x="58060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171940">
            <a:off x="14025113" y="6287705"/>
            <a:ext cx="5806053" cy="4114800"/>
          </a:xfrm>
          <a:custGeom>
            <a:avLst/>
            <a:gdLst/>
            <a:ahLst/>
            <a:cxnLst/>
            <a:rect r="r" b="b" t="t" l="l"/>
            <a:pathLst>
              <a:path h="4114800" w="5806053">
                <a:moveTo>
                  <a:pt x="0" y="0"/>
                </a:moveTo>
                <a:lnTo>
                  <a:pt x="5806052" y="0"/>
                </a:lnTo>
                <a:lnTo>
                  <a:pt x="58060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381561" y="9542894"/>
            <a:ext cx="11301259" cy="678076"/>
          </a:xfrm>
          <a:custGeom>
            <a:avLst/>
            <a:gdLst/>
            <a:ahLst/>
            <a:cxnLst/>
            <a:rect r="r" b="b" t="t" l="l"/>
            <a:pathLst>
              <a:path h="678076" w="11301259">
                <a:moveTo>
                  <a:pt x="0" y="0"/>
                </a:moveTo>
                <a:lnTo>
                  <a:pt x="11301259" y="0"/>
                </a:lnTo>
                <a:lnTo>
                  <a:pt x="11301259" y="678076"/>
                </a:lnTo>
                <a:lnTo>
                  <a:pt x="0" y="6780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99157" y="1376242"/>
            <a:ext cx="2095500" cy="2095500"/>
          </a:xfrm>
          <a:custGeom>
            <a:avLst/>
            <a:gdLst/>
            <a:ahLst/>
            <a:cxnLst/>
            <a:rect r="r" b="b" t="t" l="l"/>
            <a:pathLst>
              <a:path h="2095500" w="2095500">
                <a:moveTo>
                  <a:pt x="0" y="0"/>
                </a:moveTo>
                <a:lnTo>
                  <a:pt x="2095500" y="0"/>
                </a:lnTo>
                <a:lnTo>
                  <a:pt x="2095500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735729" y="1533474"/>
            <a:ext cx="15552271" cy="8009420"/>
          </a:xfrm>
          <a:custGeom>
            <a:avLst/>
            <a:gdLst/>
            <a:ahLst/>
            <a:cxnLst/>
            <a:rect r="r" b="b" t="t" l="l"/>
            <a:pathLst>
              <a:path h="8009420" w="15552271">
                <a:moveTo>
                  <a:pt x="0" y="0"/>
                </a:moveTo>
                <a:lnTo>
                  <a:pt x="15552271" y="0"/>
                </a:lnTo>
                <a:lnTo>
                  <a:pt x="15552271" y="8009420"/>
                </a:lnTo>
                <a:lnTo>
                  <a:pt x="0" y="80094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254819" y="7934677"/>
            <a:ext cx="1323623" cy="1323623"/>
          </a:xfrm>
          <a:custGeom>
            <a:avLst/>
            <a:gdLst/>
            <a:ahLst/>
            <a:cxnLst/>
            <a:rect r="r" b="b" t="t" l="l"/>
            <a:pathLst>
              <a:path h="1323623" w="1323623">
                <a:moveTo>
                  <a:pt x="0" y="0"/>
                </a:moveTo>
                <a:lnTo>
                  <a:pt x="1323623" y="0"/>
                </a:lnTo>
                <a:lnTo>
                  <a:pt x="1323623" y="1323623"/>
                </a:lnTo>
                <a:lnTo>
                  <a:pt x="0" y="1323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46907" y="66882"/>
            <a:ext cx="15394186" cy="130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Partilhavas ou não partilhavas?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254819" y="7128711"/>
            <a:ext cx="3598641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u="sng">
                <a:solidFill>
                  <a:srgbClr val="FDFDFD"/>
                </a:solidFill>
                <a:latin typeface="Open Sans"/>
                <a:ea typeface="Open Sans"/>
                <a:cs typeface="Open Sans"/>
                <a:sym typeface="Open Sans"/>
                <a:hlinkClick r:id="rId12" tooltip="https://www.facebook.com/AndreAmaralVentura/videos/843452258758795/"/>
              </a:rPr>
              <a:t>https://www.facebook.com/AndreAmaralVentura/videos/843452258758795/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381561" y="9485744"/>
            <a:ext cx="11301259" cy="678076"/>
          </a:xfrm>
          <a:custGeom>
            <a:avLst/>
            <a:gdLst/>
            <a:ahLst/>
            <a:cxnLst/>
            <a:rect r="r" b="b" t="t" l="l"/>
            <a:pathLst>
              <a:path h="678076" w="11301259">
                <a:moveTo>
                  <a:pt x="0" y="0"/>
                </a:moveTo>
                <a:lnTo>
                  <a:pt x="11301259" y="0"/>
                </a:lnTo>
                <a:lnTo>
                  <a:pt x="11301259" y="678076"/>
                </a:lnTo>
                <a:lnTo>
                  <a:pt x="0" y="6780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13843" y="1959287"/>
            <a:ext cx="14754045" cy="5735635"/>
          </a:xfrm>
          <a:custGeom>
            <a:avLst/>
            <a:gdLst/>
            <a:ahLst/>
            <a:cxnLst/>
            <a:rect r="r" b="b" t="t" l="l"/>
            <a:pathLst>
              <a:path h="5735635" w="14754045">
                <a:moveTo>
                  <a:pt x="0" y="0"/>
                </a:moveTo>
                <a:lnTo>
                  <a:pt x="14754045" y="0"/>
                </a:lnTo>
                <a:lnTo>
                  <a:pt x="14754045" y="5735635"/>
                </a:lnTo>
                <a:lnTo>
                  <a:pt x="0" y="57356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713843" y="7694922"/>
            <a:ext cx="14754045" cy="1290979"/>
          </a:xfrm>
          <a:custGeom>
            <a:avLst/>
            <a:gdLst/>
            <a:ahLst/>
            <a:cxnLst/>
            <a:rect r="r" b="b" t="t" l="l"/>
            <a:pathLst>
              <a:path h="1290979" w="14754045">
                <a:moveTo>
                  <a:pt x="0" y="0"/>
                </a:moveTo>
                <a:lnTo>
                  <a:pt x="14754045" y="0"/>
                </a:lnTo>
                <a:lnTo>
                  <a:pt x="14754045" y="1290979"/>
                </a:lnTo>
                <a:lnTo>
                  <a:pt x="0" y="12909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5793343" y="8437994"/>
            <a:ext cx="2095500" cy="2095500"/>
          </a:xfrm>
          <a:custGeom>
            <a:avLst/>
            <a:gdLst/>
            <a:ahLst/>
            <a:cxnLst/>
            <a:rect r="r" b="b" t="t" l="l"/>
            <a:pathLst>
              <a:path h="2095500" w="2095500">
                <a:moveTo>
                  <a:pt x="0" y="0"/>
                </a:moveTo>
                <a:lnTo>
                  <a:pt x="2095500" y="0"/>
                </a:lnTo>
                <a:lnTo>
                  <a:pt x="2095500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66889" y="8697886"/>
            <a:ext cx="1323623" cy="1323623"/>
          </a:xfrm>
          <a:custGeom>
            <a:avLst/>
            <a:gdLst/>
            <a:ahLst/>
            <a:cxnLst/>
            <a:rect r="r" b="b" t="t" l="l"/>
            <a:pathLst>
              <a:path h="1323623" w="1323623">
                <a:moveTo>
                  <a:pt x="0" y="0"/>
                </a:moveTo>
                <a:lnTo>
                  <a:pt x="1323622" y="0"/>
                </a:lnTo>
                <a:lnTo>
                  <a:pt x="1323622" y="1323623"/>
                </a:lnTo>
                <a:lnTo>
                  <a:pt x="0" y="13236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46907" y="385178"/>
            <a:ext cx="15394186" cy="130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Partilhavas ou não partilhavas?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51943" y="9205075"/>
            <a:ext cx="13767352" cy="280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80"/>
              </a:lnSpc>
            </a:pPr>
            <a:r>
              <a:rPr lang="en-US" sz="1700" u="sng">
                <a:solidFill>
                  <a:srgbClr val="2E4343"/>
                </a:solidFill>
                <a:latin typeface="Open Sans"/>
                <a:ea typeface="Open Sans"/>
                <a:cs typeface="Open Sans"/>
                <a:sym typeface="Open Sans"/>
                <a:hlinkClick r:id="rId10" tooltip="https://www.portugal.gov.pt/download-ficheiros/ficheiro.aspx?v=%3d%3dBQAAAB%2bLCAAAAAAABAAzNDE3MQQABQn67gUAAAA%3d"/>
              </a:rPr>
              <a:t>https://www.portugal.gov.pt/download-ficheiros/ficheiro.aspx?v=%3d%3dBQAAAB%2bLCAAAAAAABAAzNDE3MQQABQn67gUAAAA%3d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841093" y="528053"/>
            <a:ext cx="4084874" cy="4114800"/>
          </a:xfrm>
          <a:custGeom>
            <a:avLst/>
            <a:gdLst/>
            <a:ahLst/>
            <a:cxnLst/>
            <a:rect r="r" b="b" t="t" l="l"/>
            <a:pathLst>
              <a:path h="4114800" w="4084874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9650034">
            <a:off x="3265398" y="5805894"/>
            <a:ext cx="3444836" cy="3470073"/>
          </a:xfrm>
          <a:custGeom>
            <a:avLst/>
            <a:gdLst/>
            <a:ahLst/>
            <a:cxnLst/>
            <a:rect r="r" b="b" t="t" l="l"/>
            <a:pathLst>
              <a:path h="3470073" w="3444836">
                <a:moveTo>
                  <a:pt x="0" y="0"/>
                </a:moveTo>
                <a:lnTo>
                  <a:pt x="3444836" y="0"/>
                </a:lnTo>
                <a:lnTo>
                  <a:pt x="3444836" y="3470072"/>
                </a:lnTo>
                <a:lnTo>
                  <a:pt x="0" y="3470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493371" y="9582150"/>
            <a:ext cx="11301259" cy="678076"/>
          </a:xfrm>
          <a:custGeom>
            <a:avLst/>
            <a:gdLst/>
            <a:ahLst/>
            <a:cxnLst/>
            <a:rect r="r" b="b" t="t" l="l"/>
            <a:pathLst>
              <a:path h="678076" w="11301259">
                <a:moveTo>
                  <a:pt x="0" y="0"/>
                </a:moveTo>
                <a:lnTo>
                  <a:pt x="11301258" y="0"/>
                </a:lnTo>
                <a:lnTo>
                  <a:pt x="11301258" y="678076"/>
                </a:lnTo>
                <a:lnTo>
                  <a:pt x="0" y="6780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87641" y="6493180"/>
            <a:ext cx="2095500" cy="2095500"/>
          </a:xfrm>
          <a:custGeom>
            <a:avLst/>
            <a:gdLst/>
            <a:ahLst/>
            <a:cxnLst/>
            <a:rect r="r" b="b" t="t" l="l"/>
            <a:pathLst>
              <a:path h="2095500" w="2095500">
                <a:moveTo>
                  <a:pt x="0" y="0"/>
                </a:moveTo>
                <a:lnTo>
                  <a:pt x="2095500" y="0"/>
                </a:lnTo>
                <a:lnTo>
                  <a:pt x="2095500" y="2095500"/>
                </a:lnTo>
                <a:lnTo>
                  <a:pt x="0" y="20955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267736" y="1328882"/>
            <a:ext cx="15020264" cy="8148493"/>
          </a:xfrm>
          <a:custGeom>
            <a:avLst/>
            <a:gdLst/>
            <a:ahLst/>
            <a:cxnLst/>
            <a:rect r="r" b="b" t="t" l="l"/>
            <a:pathLst>
              <a:path h="8148493" w="15020264">
                <a:moveTo>
                  <a:pt x="0" y="0"/>
                </a:moveTo>
                <a:lnTo>
                  <a:pt x="15020264" y="0"/>
                </a:lnTo>
                <a:lnTo>
                  <a:pt x="15020264" y="8148493"/>
                </a:lnTo>
                <a:lnTo>
                  <a:pt x="0" y="81484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446907" y="-47153"/>
            <a:ext cx="15394186" cy="13093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780"/>
              </a:lnSpc>
            </a:pPr>
            <a:r>
              <a:rPr lang="en-US" sz="7700" b="true">
                <a:solidFill>
                  <a:srgbClr val="2E4343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Partilhavas ou não partilhavas?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74884" y="2556878"/>
            <a:ext cx="2921013" cy="871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80"/>
              </a:lnSpc>
            </a:pPr>
            <a:r>
              <a:rPr lang="en-US" sz="1700" u="sng">
                <a:solidFill>
                  <a:srgbClr val="2E4343"/>
                </a:solidFill>
                <a:latin typeface="Open Sans"/>
                <a:ea typeface="Open Sans"/>
                <a:cs typeface="Open Sans"/>
                <a:sym typeface="Open Sans"/>
                <a:hlinkClick r:id="rId9" tooltip="https://www.tiktok.com/@alejandro.tiktok.com07/video/7576658644356418819"/>
              </a:rPr>
              <a:t>https://www.tiktok.com/@alejandro.tiktok.com07/video/7576658644356418819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785096" y="3609210"/>
            <a:ext cx="1323623" cy="1323623"/>
          </a:xfrm>
          <a:custGeom>
            <a:avLst/>
            <a:gdLst/>
            <a:ahLst/>
            <a:cxnLst/>
            <a:rect r="r" b="b" t="t" l="l"/>
            <a:pathLst>
              <a:path h="1323623" w="1323623">
                <a:moveTo>
                  <a:pt x="0" y="0"/>
                </a:moveTo>
                <a:lnTo>
                  <a:pt x="1323622" y="0"/>
                </a:lnTo>
                <a:lnTo>
                  <a:pt x="1323622" y="1323623"/>
                </a:lnTo>
                <a:lnTo>
                  <a:pt x="0" y="1323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DAHGqcZw5FY</dc:identifier>
  <dcterms:modified xsi:type="dcterms:W3CDTF">2011-08-01T06:04:30Z</dcterms:modified>
  <cp:revision>1</cp:revision>
  <dc:title>Partilhavas ou não partilhavas?</dc:title>
</cp:coreProperties>
</file>